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9"/>
  </p:notesMasterIdLst>
  <p:sldIdLst>
    <p:sldId id="334" r:id="rId3"/>
    <p:sldId id="346" r:id="rId4"/>
    <p:sldId id="335" r:id="rId5"/>
    <p:sldId id="336" r:id="rId6"/>
    <p:sldId id="348" r:id="rId7"/>
    <p:sldId id="34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B145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94" autoAdjust="0"/>
    <p:restoredTop sz="86783" autoAdjust="0"/>
  </p:normalViewPr>
  <p:slideViewPr>
    <p:cSldViewPr snapToObjects="1" showGuides="1">
      <p:cViewPr varScale="1">
        <p:scale>
          <a:sx n="93" d="100"/>
          <a:sy n="93" d="100"/>
        </p:scale>
        <p:origin x="4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赵 浩凯" userId="6dc76d1c6be7fbe3" providerId="LiveId" clId="{05C785E8-9ECC-4B1E-80CF-A35FA0A0C869}"/>
    <pc:docChg chg="modSld">
      <pc:chgData name="赵 浩凯" userId="6dc76d1c6be7fbe3" providerId="LiveId" clId="{05C785E8-9ECC-4B1E-80CF-A35FA0A0C869}" dt="2019-10-28T18:20:07.808" v="33" actId="20577"/>
      <pc:docMkLst>
        <pc:docMk/>
      </pc:docMkLst>
      <pc:sldChg chg="modSp">
        <pc:chgData name="赵 浩凯" userId="6dc76d1c6be7fbe3" providerId="LiveId" clId="{05C785E8-9ECC-4B1E-80CF-A35FA0A0C869}" dt="2019-10-28T18:20:07.808" v="33" actId="20577"/>
        <pc:sldMkLst>
          <pc:docMk/>
          <pc:sldMk cId="1168690610" sldId="336"/>
        </pc:sldMkLst>
        <pc:spChg chg="mod">
          <ac:chgData name="赵 浩凯" userId="6dc76d1c6be7fbe3" providerId="LiveId" clId="{05C785E8-9ECC-4B1E-80CF-A35FA0A0C869}" dt="2019-10-28T18:20:07.808" v="33" actId="20577"/>
          <ac:spMkLst>
            <pc:docMk/>
            <pc:sldMk cId="1168690610" sldId="336"/>
            <ac:spMk id="13" creationId="{AD1D7685-2DC1-4823-A28F-C7009176CFF8}"/>
          </ac:spMkLst>
        </pc:spChg>
      </pc:sldChg>
    </pc:docChg>
  </pc:docChgLst>
  <pc:docChgLst>
    <pc:chgData name="赵 浩凯" userId="6dc76d1c6be7fbe3" providerId="LiveId" clId="{65B9682D-BA07-4C20-BF5D-92B2F247640E}"/>
    <pc:docChg chg="custSel addSld delSld modSld">
      <pc:chgData name="赵 浩凯" userId="6dc76d1c6be7fbe3" providerId="LiveId" clId="{65B9682D-BA07-4C20-BF5D-92B2F247640E}" dt="2019-10-28T17:02:37.082" v="1360" actId="1076"/>
      <pc:docMkLst>
        <pc:docMk/>
      </pc:docMkLst>
      <pc:sldChg chg="del">
        <pc:chgData name="赵 浩凯" userId="6dc76d1c6be7fbe3" providerId="LiveId" clId="{65B9682D-BA07-4C20-BF5D-92B2F247640E}" dt="2019-10-28T16:18:09.577" v="191" actId="2696"/>
        <pc:sldMkLst>
          <pc:docMk/>
          <pc:sldMk cId="239584371" sldId="298"/>
        </pc:sldMkLst>
      </pc:sldChg>
      <pc:sldChg chg="addSp modSp">
        <pc:chgData name="赵 浩凯" userId="6dc76d1c6be7fbe3" providerId="LiveId" clId="{65B9682D-BA07-4C20-BF5D-92B2F247640E}" dt="2019-10-28T16:04:42.800" v="154" actId="1076"/>
        <pc:sldMkLst>
          <pc:docMk/>
          <pc:sldMk cId="3741855444" sldId="334"/>
        </pc:sldMkLst>
        <pc:spChg chg="mod">
          <ac:chgData name="赵 浩凯" userId="6dc76d1c6be7fbe3" providerId="LiveId" clId="{65B9682D-BA07-4C20-BF5D-92B2F247640E}" dt="2019-10-28T16:04:26.277" v="152" actId="1035"/>
          <ac:spMkLst>
            <pc:docMk/>
            <pc:sldMk cId="3741855444" sldId="334"/>
            <ac:spMk id="2" creationId="{4FEF6242-91B4-45F9-8B98-93043DD90879}"/>
          </ac:spMkLst>
        </pc:spChg>
        <pc:spChg chg="add mod">
          <ac:chgData name="赵 浩凯" userId="6dc76d1c6be7fbe3" providerId="LiveId" clId="{65B9682D-BA07-4C20-BF5D-92B2F247640E}" dt="2019-10-28T16:04:42.800" v="154" actId="1076"/>
          <ac:spMkLst>
            <pc:docMk/>
            <pc:sldMk cId="3741855444" sldId="334"/>
            <ac:spMk id="3" creationId="{E267FDCE-33D6-4BFF-A52C-E12840041F43}"/>
          </ac:spMkLst>
        </pc:spChg>
        <pc:spChg chg="mod">
          <ac:chgData name="赵 浩凯" userId="6dc76d1c6be7fbe3" providerId="LiveId" clId="{65B9682D-BA07-4C20-BF5D-92B2F247640E}" dt="2019-10-28T16:04:42.800" v="154" actId="1076"/>
          <ac:spMkLst>
            <pc:docMk/>
            <pc:sldMk cId="3741855444" sldId="334"/>
            <ac:spMk id="5" creationId="{076CF035-D6AD-420D-B815-9ED2594F485D}"/>
          </ac:spMkLst>
        </pc:spChg>
      </pc:sldChg>
      <pc:sldChg chg="addSp delSp modSp modNotesTx">
        <pc:chgData name="赵 浩凯" userId="6dc76d1c6be7fbe3" providerId="LiveId" clId="{65B9682D-BA07-4C20-BF5D-92B2F247640E}" dt="2019-10-28T16:49:26.228" v="476" actId="20577"/>
        <pc:sldMkLst>
          <pc:docMk/>
          <pc:sldMk cId="3399145895" sldId="335"/>
        </pc:sldMkLst>
        <pc:spChg chg="mod">
          <ac:chgData name="赵 浩凯" userId="6dc76d1c6be7fbe3" providerId="LiveId" clId="{65B9682D-BA07-4C20-BF5D-92B2F247640E}" dt="2019-10-28T16:22:26.592" v="273" actId="20577"/>
          <ac:spMkLst>
            <pc:docMk/>
            <pc:sldMk cId="3399145895" sldId="335"/>
            <ac:spMk id="2" creationId="{00000000-0000-0000-0000-000000000000}"/>
          </ac:spMkLst>
        </pc:spChg>
        <pc:spChg chg="del">
          <ac:chgData name="赵 浩凯" userId="6dc76d1c6be7fbe3" providerId="LiveId" clId="{65B9682D-BA07-4C20-BF5D-92B2F247640E}" dt="2019-10-28T16:22:40.837" v="276" actId="478"/>
          <ac:spMkLst>
            <pc:docMk/>
            <pc:sldMk cId="3399145895" sldId="335"/>
            <ac:spMk id="6" creationId="{192E2073-9902-4CDF-9E4A-0ED531862358}"/>
          </ac:spMkLst>
        </pc:spChg>
        <pc:spChg chg="del">
          <ac:chgData name="赵 浩凯" userId="6dc76d1c6be7fbe3" providerId="LiveId" clId="{65B9682D-BA07-4C20-BF5D-92B2F247640E}" dt="2019-10-28T16:22:39.299" v="275" actId="478"/>
          <ac:spMkLst>
            <pc:docMk/>
            <pc:sldMk cId="3399145895" sldId="335"/>
            <ac:spMk id="10" creationId="{4A8F3736-452E-43BD-88CE-2A1AF4A1F36A}"/>
          </ac:spMkLst>
        </pc:spChg>
        <pc:grpChg chg="del">
          <ac:chgData name="赵 浩凯" userId="6dc76d1c6be7fbe3" providerId="LiveId" clId="{65B9682D-BA07-4C20-BF5D-92B2F247640E}" dt="2019-10-28T16:22:36.298" v="274" actId="478"/>
          <ac:grpSpMkLst>
            <pc:docMk/>
            <pc:sldMk cId="3399145895" sldId="335"/>
            <ac:grpSpMk id="5" creationId="{3F6E10B0-DDD8-4A23-91A7-F047E7FAD4D6}"/>
          </ac:grpSpMkLst>
        </pc:grpChg>
        <pc:picChg chg="add mod">
          <ac:chgData name="赵 浩凯" userId="6dc76d1c6be7fbe3" providerId="LiveId" clId="{65B9682D-BA07-4C20-BF5D-92B2F247640E}" dt="2019-10-28T16:23:21.260" v="284" actId="1035"/>
          <ac:picMkLst>
            <pc:docMk/>
            <pc:sldMk cId="3399145895" sldId="335"/>
            <ac:picMk id="8" creationId="{AEF102CD-5FF6-4134-995A-98E78DE4DB50}"/>
          </ac:picMkLst>
        </pc:picChg>
      </pc:sldChg>
      <pc:sldChg chg="addSp delSp modSp">
        <pc:chgData name="赵 浩凯" userId="6dc76d1c6be7fbe3" providerId="LiveId" clId="{65B9682D-BA07-4C20-BF5D-92B2F247640E}" dt="2019-10-28T17:02:37.082" v="1360" actId="1076"/>
        <pc:sldMkLst>
          <pc:docMk/>
          <pc:sldMk cId="1168690610" sldId="336"/>
        </pc:sldMkLst>
        <pc:spChg chg="mod">
          <ac:chgData name="赵 浩凯" userId="6dc76d1c6be7fbe3" providerId="LiveId" clId="{65B9682D-BA07-4C20-BF5D-92B2F247640E}" dt="2019-10-28T16:33:40.589" v="375" actId="20577"/>
          <ac:spMkLst>
            <pc:docMk/>
            <pc:sldMk cId="1168690610" sldId="336"/>
            <ac:spMk id="2" creationId="{00000000-0000-0000-0000-000000000000}"/>
          </ac:spMkLst>
        </pc:spChg>
        <pc:spChg chg="del">
          <ac:chgData name="赵 浩凯" userId="6dc76d1c6be7fbe3" providerId="LiveId" clId="{65B9682D-BA07-4C20-BF5D-92B2F247640E}" dt="2019-10-28T16:35:35.287" v="428" actId="478"/>
          <ac:spMkLst>
            <pc:docMk/>
            <pc:sldMk cId="1168690610" sldId="336"/>
            <ac:spMk id="10" creationId="{4A8F3736-452E-43BD-88CE-2A1AF4A1F36A}"/>
          </ac:spMkLst>
        </pc:spChg>
        <pc:spChg chg="add mod">
          <ac:chgData name="赵 浩凯" userId="6dc76d1c6be7fbe3" providerId="LiveId" clId="{65B9682D-BA07-4C20-BF5D-92B2F247640E}" dt="2019-10-28T17:01:10.837" v="1192" actId="1076"/>
          <ac:spMkLst>
            <pc:docMk/>
            <pc:sldMk cId="1168690610" sldId="336"/>
            <ac:spMk id="12" creationId="{688564DC-705B-4152-BEBC-8FDD9C799AED}"/>
          </ac:spMkLst>
        </pc:spChg>
        <pc:spChg chg="add mod">
          <ac:chgData name="赵 浩凯" userId="6dc76d1c6be7fbe3" providerId="LiveId" clId="{65B9682D-BA07-4C20-BF5D-92B2F247640E}" dt="2019-10-28T17:02:29.518" v="1359" actId="1076"/>
          <ac:spMkLst>
            <pc:docMk/>
            <pc:sldMk cId="1168690610" sldId="336"/>
            <ac:spMk id="13" creationId="{AD1D7685-2DC1-4823-A28F-C7009176CFF8}"/>
          </ac:spMkLst>
        </pc:spChg>
        <pc:grpChg chg="del">
          <ac:chgData name="赵 浩凯" userId="6dc76d1c6be7fbe3" providerId="LiveId" clId="{65B9682D-BA07-4C20-BF5D-92B2F247640E}" dt="2019-10-28T16:35:36.376" v="429" actId="478"/>
          <ac:grpSpMkLst>
            <pc:docMk/>
            <pc:sldMk cId="1168690610" sldId="336"/>
            <ac:grpSpMk id="5" creationId="{3F6E10B0-DDD8-4A23-91A7-F047E7FAD4D6}"/>
          </ac:grpSpMkLst>
        </pc:grpChg>
        <pc:picChg chg="add mod">
          <ac:chgData name="赵 浩凯" userId="6dc76d1c6be7fbe3" providerId="LiveId" clId="{65B9682D-BA07-4C20-BF5D-92B2F247640E}" dt="2019-10-28T17:02:37.082" v="1360" actId="1076"/>
          <ac:picMkLst>
            <pc:docMk/>
            <pc:sldMk cId="1168690610" sldId="336"/>
            <ac:picMk id="11" creationId="{95356D95-3303-4A49-AB66-C3B4434699FA}"/>
          </ac:picMkLst>
        </pc:picChg>
      </pc:sldChg>
      <pc:sldChg chg="del">
        <pc:chgData name="赵 浩凯" userId="6dc76d1c6be7fbe3" providerId="LiveId" clId="{65B9682D-BA07-4C20-BF5D-92B2F247640E}" dt="2019-10-28T16:47:13.154" v="467" actId="2696"/>
        <pc:sldMkLst>
          <pc:docMk/>
          <pc:sldMk cId="1071905737" sldId="337"/>
        </pc:sldMkLst>
      </pc:sldChg>
      <pc:sldChg chg="del">
        <pc:chgData name="赵 浩凯" userId="6dc76d1c6be7fbe3" providerId="LiveId" clId="{65B9682D-BA07-4C20-BF5D-92B2F247640E}" dt="2019-10-28T16:47:19.414" v="468" actId="2696"/>
        <pc:sldMkLst>
          <pc:docMk/>
          <pc:sldMk cId="3417439274" sldId="338"/>
        </pc:sldMkLst>
      </pc:sldChg>
      <pc:sldChg chg="del">
        <pc:chgData name="赵 浩凯" userId="6dc76d1c6be7fbe3" providerId="LiveId" clId="{65B9682D-BA07-4C20-BF5D-92B2F247640E}" dt="2019-10-28T16:47:24.353" v="469" actId="2696"/>
        <pc:sldMkLst>
          <pc:docMk/>
          <pc:sldMk cId="3668502459" sldId="340"/>
        </pc:sldMkLst>
      </pc:sldChg>
      <pc:sldChg chg="del">
        <pc:chgData name="赵 浩凯" userId="6dc76d1c6be7fbe3" providerId="LiveId" clId="{65B9682D-BA07-4C20-BF5D-92B2F247640E}" dt="2019-10-28T16:47:26.489" v="470" actId="2696"/>
        <pc:sldMkLst>
          <pc:docMk/>
          <pc:sldMk cId="4272330415" sldId="341"/>
        </pc:sldMkLst>
      </pc:sldChg>
      <pc:sldChg chg="del">
        <pc:chgData name="赵 浩凯" userId="6dc76d1c6be7fbe3" providerId="LiveId" clId="{65B9682D-BA07-4C20-BF5D-92B2F247640E}" dt="2019-10-28T16:47:28.133" v="471" actId="2696"/>
        <pc:sldMkLst>
          <pc:docMk/>
          <pc:sldMk cId="640203622" sldId="342"/>
        </pc:sldMkLst>
      </pc:sldChg>
      <pc:sldChg chg="del">
        <pc:chgData name="赵 浩凯" userId="6dc76d1c6be7fbe3" providerId="LiveId" clId="{65B9682D-BA07-4C20-BF5D-92B2F247640E}" dt="2019-10-28T16:47:29.353" v="472" actId="2696"/>
        <pc:sldMkLst>
          <pc:docMk/>
          <pc:sldMk cId="166158301" sldId="343"/>
        </pc:sldMkLst>
      </pc:sldChg>
      <pc:sldChg chg="del">
        <pc:chgData name="赵 浩凯" userId="6dc76d1c6be7fbe3" providerId="LiveId" clId="{65B9682D-BA07-4C20-BF5D-92B2F247640E}" dt="2019-10-28T16:47:31.833" v="474" actId="2696"/>
        <pc:sldMkLst>
          <pc:docMk/>
          <pc:sldMk cId="3230057710" sldId="344"/>
        </pc:sldMkLst>
      </pc:sldChg>
      <pc:sldChg chg="del">
        <pc:chgData name="赵 浩凯" userId="6dc76d1c6be7fbe3" providerId="LiveId" clId="{65B9682D-BA07-4C20-BF5D-92B2F247640E}" dt="2019-10-28T16:47:30.607" v="473" actId="2696"/>
        <pc:sldMkLst>
          <pc:docMk/>
          <pc:sldMk cId="4157601550" sldId="345"/>
        </pc:sldMkLst>
      </pc:sldChg>
      <pc:sldChg chg="addSp delSp modSp modAnim">
        <pc:chgData name="赵 浩凯" userId="6dc76d1c6be7fbe3" providerId="LiveId" clId="{65B9682D-BA07-4C20-BF5D-92B2F247640E}" dt="2019-10-28T16:32:34.159" v="344"/>
        <pc:sldMkLst>
          <pc:docMk/>
          <pc:sldMk cId="1819539965" sldId="346"/>
        </pc:sldMkLst>
        <pc:spChg chg="add mod">
          <ac:chgData name="赵 浩凯" userId="6dc76d1c6be7fbe3" providerId="LiveId" clId="{65B9682D-BA07-4C20-BF5D-92B2F247640E}" dt="2019-10-28T16:28:20.362" v="308" actId="1037"/>
          <ac:spMkLst>
            <pc:docMk/>
            <pc:sldMk cId="1819539965" sldId="346"/>
            <ac:spMk id="3" creationId="{8C0CE242-0E68-4D8F-8CBE-114C27B9BA0B}"/>
          </ac:spMkLst>
        </pc:spChg>
        <pc:spChg chg="mod">
          <ac:chgData name="赵 浩凯" userId="6dc76d1c6be7fbe3" providerId="LiveId" clId="{65B9682D-BA07-4C20-BF5D-92B2F247640E}" dt="2019-10-28T16:28:16.646" v="306" actId="1037"/>
          <ac:spMkLst>
            <pc:docMk/>
            <pc:sldMk cId="1819539965" sldId="346"/>
            <ac:spMk id="6" creationId="{192E2073-9902-4CDF-9E4A-0ED531862358}"/>
          </ac:spMkLst>
        </pc:spChg>
        <pc:spChg chg="mod">
          <ac:chgData name="赵 浩凯" userId="6dc76d1c6be7fbe3" providerId="LiveId" clId="{65B9682D-BA07-4C20-BF5D-92B2F247640E}" dt="2019-10-28T16:28:14.627" v="305" actId="1037"/>
          <ac:spMkLst>
            <pc:docMk/>
            <pc:sldMk cId="1819539965" sldId="346"/>
            <ac:spMk id="7" creationId="{6EB5363C-99F7-4D57-BC22-39D80E8CB165}"/>
          </ac:spMkLst>
        </pc:spChg>
        <pc:spChg chg="add del mod">
          <ac:chgData name="赵 浩凯" userId="6dc76d1c6be7fbe3" providerId="LiveId" clId="{65B9682D-BA07-4C20-BF5D-92B2F247640E}" dt="2019-10-28T16:27:28.976" v="295"/>
          <ac:spMkLst>
            <pc:docMk/>
            <pc:sldMk cId="1819539965" sldId="346"/>
            <ac:spMk id="8" creationId="{FFF8849C-46A9-4C8A-96FD-71C45121B973}"/>
          </ac:spMkLst>
        </pc:spChg>
        <pc:spChg chg="add mod">
          <ac:chgData name="赵 浩凯" userId="6dc76d1c6be7fbe3" providerId="LiveId" clId="{65B9682D-BA07-4C20-BF5D-92B2F247640E}" dt="2019-10-28T16:31:27.741" v="340" actId="20577"/>
          <ac:spMkLst>
            <pc:docMk/>
            <pc:sldMk cId="1819539965" sldId="346"/>
            <ac:spMk id="11" creationId="{CFAB3C50-743C-4789-917C-240CB6F6AE6C}"/>
          </ac:spMkLst>
        </pc:spChg>
        <pc:picChg chg="add mod">
          <ac:chgData name="赵 浩凯" userId="6dc76d1c6be7fbe3" providerId="LiveId" clId="{65B9682D-BA07-4C20-BF5D-92B2F247640E}" dt="2019-10-28T16:28:36.484" v="309" actId="1076"/>
          <ac:picMkLst>
            <pc:docMk/>
            <pc:sldMk cId="1819539965" sldId="346"/>
            <ac:picMk id="5" creationId="{A16C5578-2D6B-4FF3-A30B-A4FDFE5FC974}"/>
          </ac:picMkLst>
        </pc:picChg>
      </pc:sldChg>
      <pc:sldChg chg="modSp">
        <pc:chgData name="赵 浩凯" userId="6dc76d1c6be7fbe3" providerId="LiveId" clId="{65B9682D-BA07-4C20-BF5D-92B2F247640E}" dt="2019-10-28T16:35:17.778" v="427" actId="1035"/>
        <pc:sldMkLst>
          <pc:docMk/>
          <pc:sldMk cId="2369832918" sldId="347"/>
        </pc:sldMkLst>
        <pc:spChg chg="mod">
          <ac:chgData name="赵 浩凯" userId="6dc76d1c6be7fbe3" providerId="LiveId" clId="{65B9682D-BA07-4C20-BF5D-92B2F247640E}" dt="2019-10-28T16:35:17.778" v="427" actId="1035"/>
          <ac:spMkLst>
            <pc:docMk/>
            <pc:sldMk cId="2369832918" sldId="347"/>
            <ac:spMk id="2" creationId="{4FEF6242-91B4-45F9-8B98-93043DD90879}"/>
          </ac:spMkLst>
        </pc:spChg>
        <pc:spChg chg="mod">
          <ac:chgData name="赵 浩凯" userId="6dc76d1c6be7fbe3" providerId="LiveId" clId="{65B9682D-BA07-4C20-BF5D-92B2F247640E}" dt="2019-10-28T16:35:15.512" v="426" actId="1036"/>
          <ac:spMkLst>
            <pc:docMk/>
            <pc:sldMk cId="2369832918" sldId="347"/>
            <ac:spMk id="3" creationId="{E267FDCE-33D6-4BFF-A52C-E12840041F43}"/>
          </ac:spMkLst>
        </pc:spChg>
        <pc:spChg chg="mod">
          <ac:chgData name="赵 浩凯" userId="6dc76d1c6be7fbe3" providerId="LiveId" clId="{65B9682D-BA07-4C20-BF5D-92B2F247640E}" dt="2019-10-28T16:35:15.512" v="426" actId="1036"/>
          <ac:spMkLst>
            <pc:docMk/>
            <pc:sldMk cId="2369832918" sldId="347"/>
            <ac:spMk id="5" creationId="{076CF035-D6AD-420D-B815-9ED2594F485D}"/>
          </ac:spMkLst>
        </pc:spChg>
      </pc:sldChg>
      <pc:sldChg chg="del">
        <pc:chgData name="赵 浩凯" userId="6dc76d1c6be7fbe3" providerId="LiveId" clId="{65B9682D-BA07-4C20-BF5D-92B2F247640E}" dt="2019-10-28T16:18:11.899" v="192" actId="2696"/>
        <pc:sldMkLst>
          <pc:docMk/>
          <pc:sldMk cId="2453698766" sldId="347"/>
        </pc:sldMkLst>
      </pc:sldChg>
      <pc:sldChg chg="add del">
        <pc:chgData name="赵 浩凯" userId="6dc76d1c6be7fbe3" providerId="LiveId" clId="{65B9682D-BA07-4C20-BF5D-92B2F247640E}" dt="2019-10-28T16:34:02.787" v="377"/>
        <pc:sldMkLst>
          <pc:docMk/>
          <pc:sldMk cId="4244944435" sldId="347"/>
        </pc:sldMkLst>
      </pc:sldChg>
      <pc:sldChg chg="addSp delSp modSp add">
        <pc:chgData name="赵 浩凯" userId="6dc76d1c6be7fbe3" providerId="LiveId" clId="{65B9682D-BA07-4C20-BF5D-92B2F247640E}" dt="2019-10-28T16:56:18.094" v="879" actId="20577"/>
        <pc:sldMkLst>
          <pc:docMk/>
          <pc:sldMk cId="4284415758" sldId="348"/>
        </pc:sldMkLst>
        <pc:spChg chg="add mod">
          <ac:chgData name="赵 浩凯" userId="6dc76d1c6be7fbe3" providerId="LiveId" clId="{65B9682D-BA07-4C20-BF5D-92B2F247640E}" dt="2019-10-28T16:55:18.907" v="773" actId="1036"/>
          <ac:spMkLst>
            <pc:docMk/>
            <pc:sldMk cId="4284415758" sldId="348"/>
            <ac:spMk id="5" creationId="{CFF85F4D-D6ED-4EF7-88E1-5AB3C7C22689}"/>
          </ac:spMkLst>
        </pc:spChg>
        <pc:spChg chg="add del">
          <ac:chgData name="赵 浩凯" userId="6dc76d1c6be7fbe3" providerId="LiveId" clId="{65B9682D-BA07-4C20-BF5D-92B2F247640E}" dt="2019-10-28T16:53:40.786" v="636" actId="478"/>
          <ac:spMkLst>
            <pc:docMk/>
            <pc:sldMk cId="4284415758" sldId="348"/>
            <ac:spMk id="6" creationId="{70F14224-0B45-4938-B0AC-D1B945EA6839}"/>
          </ac:spMkLst>
        </pc:spChg>
        <pc:spChg chg="add mod">
          <ac:chgData name="赵 浩凯" userId="6dc76d1c6be7fbe3" providerId="LiveId" clId="{65B9682D-BA07-4C20-BF5D-92B2F247640E}" dt="2019-10-28T16:46:09.837" v="466" actId="20577"/>
          <ac:spMkLst>
            <pc:docMk/>
            <pc:sldMk cId="4284415758" sldId="348"/>
            <ac:spMk id="8" creationId="{55DE47DC-A9D7-4AE3-AEF5-33BCF5D9F2BF}"/>
          </ac:spMkLst>
        </pc:spChg>
        <pc:spChg chg="add mod">
          <ac:chgData name="赵 浩凯" userId="6dc76d1c6be7fbe3" providerId="LiveId" clId="{65B9682D-BA07-4C20-BF5D-92B2F247640E}" dt="2019-10-28T16:54:37.261" v="769" actId="1076"/>
          <ac:spMkLst>
            <pc:docMk/>
            <pc:sldMk cId="4284415758" sldId="348"/>
            <ac:spMk id="12" creationId="{F8F19C69-4046-4B21-85AA-FB60F1A024CA}"/>
          </ac:spMkLst>
        </pc:spChg>
        <pc:spChg chg="add mod">
          <ac:chgData name="赵 浩凯" userId="6dc76d1c6be7fbe3" providerId="LiveId" clId="{65B9682D-BA07-4C20-BF5D-92B2F247640E}" dt="2019-10-28T16:56:18.094" v="879" actId="20577"/>
          <ac:spMkLst>
            <pc:docMk/>
            <pc:sldMk cId="4284415758" sldId="348"/>
            <ac:spMk id="13" creationId="{550834DF-D4BE-4072-8B8C-3BDAB8DE6417}"/>
          </ac:spMkLst>
        </pc:spChg>
        <pc:picChg chg="add mod">
          <ac:chgData name="赵 浩凯" userId="6dc76d1c6be7fbe3" providerId="LiveId" clId="{65B9682D-BA07-4C20-BF5D-92B2F247640E}" dt="2019-10-28T16:45:27.662" v="441" actId="1076"/>
          <ac:picMkLst>
            <pc:docMk/>
            <pc:sldMk cId="4284415758" sldId="348"/>
            <ac:picMk id="4" creationId="{A6501965-7769-4EA5-8A66-67121F62E7FF}"/>
          </ac:picMkLst>
        </pc:picChg>
        <pc:picChg chg="del">
          <ac:chgData name="赵 浩凯" userId="6dc76d1c6be7fbe3" providerId="LiveId" clId="{65B9682D-BA07-4C20-BF5D-92B2F247640E}" dt="2019-10-28T16:45:02.444" v="437" actId="478"/>
          <ac:picMkLst>
            <pc:docMk/>
            <pc:sldMk cId="4284415758" sldId="348"/>
            <ac:picMk id="11" creationId="{95356D95-3303-4A49-AB66-C3B4434699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E9C43-75AE-5D4B-8A31-788935517A88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E41AD-A0DF-3249-9219-6CB17D9CC6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928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E41AD-A0DF-3249-9219-6CB17D9CC6C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166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b="1" dirty="0"/>
              <a:t>This runoff: lead to local water body pollution</a:t>
            </a:r>
          </a:p>
          <a:p>
            <a:pPr rtl="0"/>
            <a:endParaRPr lang="en-US" altLang="zh-CN" b="1" dirty="0"/>
          </a:p>
          <a:p>
            <a:pPr rtl="0"/>
            <a:r>
              <a:rPr lang="en-US" altLang="zh-CN" b="1" dirty="0"/>
              <a:t>The general importance of the water infiltration rate of urban soils to stormwater management</a:t>
            </a:r>
            <a:br>
              <a:rPr lang="en-US" altLang="zh-CN" b="1" dirty="0"/>
            </a:br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E41AD-A0DF-3249-9219-6CB17D9CC6C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0124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altLang="zh-CN" b="1" dirty="0"/>
            </a:br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E41AD-A0DF-3249-9219-6CB17D9CC6C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829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altLang="zh-CN" b="1" dirty="0"/>
            </a:br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E41AD-A0DF-3249-9219-6CB17D9CC6C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75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altLang="zh-CN" b="1" dirty="0"/>
            </a:br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E41AD-A0DF-3249-9219-6CB17D9CC6C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878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E41AD-A0DF-3249-9219-6CB17D9CC6C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18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1F0B5-5ABD-419C-BDDD-BFED4FD98F5F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44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E1FC-BE0E-4064-BCD4-F170053312E9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72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7FC7-C3D9-4897-A96E-821641ADFF76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6844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95401"/>
            <a:ext cx="9144000" cy="990599"/>
          </a:xfrm>
        </p:spPr>
        <p:txBody>
          <a:bodyPr anchor="ctr">
            <a:normAutofit/>
          </a:bodyPr>
          <a:lstStyle>
            <a:lvl1pPr algn="ctr">
              <a:defRPr sz="5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438400"/>
            <a:ext cx="9144000" cy="6220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1F0B5-5ABD-419C-BDDD-BFED4FD98F5F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E87D3E-44F8-412C-9F7E-7FCA70CF8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9235" y="3276600"/>
            <a:ext cx="4553530" cy="2474084"/>
          </a:xfrm>
          <a:prstGeom prst="rect">
            <a:avLst/>
          </a:prstGeom>
          <a:effectLst>
            <a:outerShdw blurRad="50800" dist="38100" dir="8100000" algn="tr" rotWithShape="0">
              <a:schemeClr val="bg2">
                <a:lumMod val="25000"/>
                <a:alpha val="5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30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374167"/>
            <a:ext cx="9923386" cy="339846"/>
          </a:xfrm>
        </p:spPr>
        <p:txBody>
          <a:bodyPr/>
          <a:lstStyle>
            <a:lvl1pPr algn="l">
              <a:defRPr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30000" y="6348888"/>
            <a:ext cx="457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9ADCC9-4243-F74D-8941-56882F2B4D8B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33883E76-0B2B-4917-A728-9C43547CE3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9181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F642F390-F2DF-454A-B296-5229DC409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9" y="36872"/>
            <a:ext cx="949171" cy="84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标题 14">
            <a:extLst>
              <a:ext uri="{FF2B5EF4-FFF2-40B4-BE49-F238E27FC236}">
                <a16:creationId xmlns:a16="http://schemas.microsoft.com/office/drawing/2014/main" id="{E5EC59E3-304A-4F97-82A5-266D802ED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-3701"/>
            <a:ext cx="10972800" cy="91810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897EAA08-F8B8-4445-A115-A41B76B6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53330"/>
            <a:ext cx="10668000" cy="476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53380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76400"/>
            <a:ext cx="10515600" cy="1338261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875" y="3276600"/>
            <a:ext cx="10515600" cy="7445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52607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DE7ED-0971-4225-B93E-067D1EE03F76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242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BD8C-6794-483B-8B6C-DF7A2A17F212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2075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2E71C-F8FA-42B6-B78E-1623E1C268AB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560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418C-696E-4036-96EA-9640186AEF78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3637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2CEB-4B78-4C42-99C7-47D0815E9315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72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2296-7924-4FF8-9B8E-4B3061A871F1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133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B670-5288-4BE0-9665-C1B0D1FBFD0A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7386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E1FC-BE0E-4064-BCD4-F170053312E9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6451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7FC7-C3D9-4897-A96E-821641ADFF76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530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88ACD-0206-4ED9-B8FA-CB1EF5BDDC3E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72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DE7ED-0971-4225-B93E-067D1EE03F76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2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BD8C-6794-483B-8B6C-DF7A2A17F212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31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2E71C-F8FA-42B6-B78E-1623E1C268AB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40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418C-696E-4036-96EA-9640186AEF78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2CEB-4B78-4C42-99C7-47D0815E9315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83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B670-5288-4BE0-9665-C1B0D1FBFD0A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70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1D30C-71E8-4D2D-8F18-D2D2619D16DF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68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1D30C-71E8-4D2D-8F18-D2D2619D16DF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ADCC9-4243-F74D-8941-56882F2B4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15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utterstock.com/image-photo/overhead-view-new-york-city-nyc-73633279?src=csl_recent_image-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fkoz.tumblr.com/post/15621796909/heatmap-of-restaurants-in-new-york-c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76CF035-D6AD-420D-B815-9ED2594F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43000"/>
            <a:ext cx="10515600" cy="13716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Signaling the Health of Tree-pit Soil</a:t>
            </a:r>
            <a:endParaRPr lang="zh-CN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EF6242-91B4-45F9-8B98-93043DD90879}"/>
              </a:ext>
            </a:extLst>
          </p:cNvPr>
          <p:cNvSpPr/>
          <p:nvPr/>
        </p:nvSpPr>
        <p:spPr>
          <a:xfrm>
            <a:off x="4390243" y="3886200"/>
            <a:ext cx="3411511" cy="201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Group 12, Members:</a:t>
            </a:r>
          </a:p>
          <a:p>
            <a:pPr algn="ctr"/>
            <a:endParaRPr lang="en-US" altLang="zh-CN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Chengye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  <a:p>
            <a:pPr algn="ctr">
              <a:lnSpc>
                <a:spcPct val="120000"/>
              </a:lnSpc>
            </a:pP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Haokai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Zhao</a:t>
            </a:r>
          </a:p>
          <a:p>
            <a:pPr algn="ctr">
              <a:lnSpc>
                <a:spcPct val="120000"/>
              </a:lnSpc>
            </a:pP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Zhuoyue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Xing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67FDCE-33D6-4BFF-A52C-E12840041F43}"/>
              </a:ext>
            </a:extLst>
          </p:cNvPr>
          <p:cNvSpPr/>
          <p:nvPr/>
        </p:nvSpPr>
        <p:spPr>
          <a:xfrm>
            <a:off x="2295176" y="2397478"/>
            <a:ext cx="77540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egoe Light" charset="0"/>
                <a:cs typeface="Arial" panose="020B0604020202020204" pitchFamily="34" charset="0"/>
              </a:rPr>
              <a:t>EECS E4764 Fall ‘1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egoe Light" charset="0"/>
                <a:cs typeface="Arial" panose="020B0604020202020204" pitchFamily="34" charset="0"/>
              </a:rPr>
              <a:t>9</a:t>
            </a:r>
            <a:r>
              <a:rPr lang="de-DE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egoe Light" charset="0"/>
                <a:cs typeface="Arial" panose="020B0604020202020204" pitchFamily="34" charset="0"/>
              </a:rPr>
              <a:t> IoT 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egoe Light" charset="0"/>
                <a:cs typeface="Arial" panose="020B0604020202020204" pitchFamily="34" charset="0"/>
              </a:rPr>
              <a:t>- Intelligent Connected Systems</a:t>
            </a:r>
          </a:p>
        </p:txBody>
      </p:sp>
    </p:spTree>
    <p:extLst>
      <p:ext uri="{BB962C8B-B14F-4D97-AF65-F5344CB8AC3E}">
        <p14:creationId xmlns:p14="http://schemas.microsoft.com/office/powerpoint/2010/main" val="374185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0" y="0"/>
            <a:ext cx="12192000" cy="9181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1"/>
            <a:ext cx="5604932" cy="918099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Background</a:t>
            </a:r>
            <a:endParaRPr kumimoji="1"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B193413-B196-4903-8351-32AB6DF1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2E2073-9902-4CDF-9E4A-0ED531862358}"/>
              </a:ext>
            </a:extLst>
          </p:cNvPr>
          <p:cNvSpPr txBox="1"/>
          <p:nvPr/>
        </p:nvSpPr>
        <p:spPr>
          <a:xfrm>
            <a:off x="685800" y="2270350"/>
            <a:ext cx="7239000" cy="1797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Urban land surface coverage: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Largely covered by buildings, pavement, parking lots and other </a:t>
            </a:r>
            <a:r>
              <a:rPr lang="en-US" altLang="zh-CN" b="1" dirty="0">
                <a:solidFill>
                  <a:srgbClr val="FFB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impervious surfaces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typical city block generates </a:t>
            </a:r>
            <a:r>
              <a:rPr lang="en-US" altLang="zh-CN" b="1" dirty="0">
                <a:solidFill>
                  <a:srgbClr val="FFB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 times as much runoff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during wet-weather flow than a woodland of the same size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B5363C-99F7-4D57-BC22-39D80E8CB165}"/>
              </a:ext>
            </a:extLst>
          </p:cNvPr>
          <p:cNvSpPr txBox="1"/>
          <p:nvPr/>
        </p:nvSpPr>
        <p:spPr>
          <a:xfrm>
            <a:off x="685800" y="4343400"/>
            <a:ext cx="10515600" cy="1797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Urban street trees divert urban stormwater: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Interception, stemflow, infiltration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B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Infiltration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: water enters the ground </a:t>
            </a:r>
            <a:r>
              <a:rPr lang="en-US" altLang="zh-CN" b="1" dirty="0">
                <a:solidFill>
                  <a:srgbClr val="FFB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the tree-pit soil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(in the presence of tree-pits)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B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infiltration capacity of the tree-pit soil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modulates the street trees’ ability to mitigate stormwater runoff, which in turn is a function of soil system health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0CE242-0E68-4D8F-8CBE-114C27B9BA0B}"/>
              </a:ext>
            </a:extLst>
          </p:cNvPr>
          <p:cNvSpPr/>
          <p:nvPr/>
        </p:nvSpPr>
        <p:spPr>
          <a:xfrm>
            <a:off x="685800" y="1199686"/>
            <a:ext cx="7391400" cy="797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general importance of the water infiltration rate of urban soils to stormwater management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6C5578-2D6B-4FF3-A30B-A4FDFE5FC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967556"/>
            <a:ext cx="3886200" cy="25943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AB3C50-743C-4789-917C-240CB6F6AE6C}"/>
              </a:ext>
            </a:extLst>
          </p:cNvPr>
          <p:cNvSpPr txBox="1"/>
          <p:nvPr/>
        </p:nvSpPr>
        <p:spPr>
          <a:xfrm>
            <a:off x="228600" y="6361211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Credit: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J. Allen Frame</a:t>
            </a:r>
            <a:endParaRPr lang="zh-CN" alt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53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0" y="0"/>
            <a:ext cx="12192000" cy="9181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1"/>
            <a:ext cx="5604932" cy="918099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System Diagram</a:t>
            </a:r>
            <a:endParaRPr kumimoji="1"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B193413-B196-4903-8351-32AB6DF1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F102CD-5FF6-4134-995A-98E78DE4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19200"/>
            <a:ext cx="8686800" cy="50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4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0" y="0"/>
            <a:ext cx="12192000" cy="9181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1"/>
            <a:ext cx="5604932" cy="918099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Outcomes</a:t>
            </a:r>
            <a:endParaRPr kumimoji="1"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B193413-B196-4903-8351-32AB6DF1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356D95-3303-4A49-AB66-C3B44346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724" y="1748945"/>
            <a:ext cx="4076700" cy="30575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88564DC-705B-4152-BEBC-8FDD9C799AED}"/>
              </a:ext>
            </a:extLst>
          </p:cNvPr>
          <p:cNvSpPr/>
          <p:nvPr/>
        </p:nvSpPr>
        <p:spPr>
          <a:xfrm>
            <a:off x="952500" y="1600200"/>
            <a:ext cx="5426486" cy="190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Standalone sensor unit: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Measures soil moisture, temperature, pH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Bluetooth communication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Low power, low cost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Citizen engagement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1D7685-2DC1-4823-A28F-C7009176CFF8}"/>
              </a:ext>
            </a:extLst>
          </p:cNvPr>
          <p:cNvSpPr/>
          <p:nvPr/>
        </p:nvSpPr>
        <p:spPr>
          <a:xfrm>
            <a:off x="952500" y="4038600"/>
            <a:ext cx="4786888" cy="190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Current limits: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Only has moisture and temperature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Transmission range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Waterproof design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6869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0" y="0"/>
            <a:ext cx="12192000" cy="9181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1"/>
            <a:ext cx="5604932" cy="918099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Outcomes</a:t>
            </a:r>
            <a:endParaRPr kumimoji="1"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B193413-B196-4903-8351-32AB6DF1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ADCC9-4243-F74D-8941-56882F2B4D8B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501965-7769-4EA5-8A66-67121F62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447800"/>
            <a:ext cx="4114800" cy="46908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DE47DC-A9D7-4AE3-AEF5-33BCF5D9F2BF}"/>
              </a:ext>
            </a:extLst>
          </p:cNvPr>
          <p:cNvSpPr txBox="1"/>
          <p:nvPr/>
        </p:nvSpPr>
        <p:spPr>
          <a:xfrm>
            <a:off x="228600" y="6361211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Credit: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dfkoz</a:t>
            </a:r>
            <a:endParaRPr lang="zh-CN" alt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F85F4D-D6ED-4EF7-88E1-5AB3C7C22689}"/>
              </a:ext>
            </a:extLst>
          </p:cNvPr>
          <p:cNvSpPr/>
          <p:nvPr/>
        </p:nvSpPr>
        <p:spPr>
          <a:xfrm>
            <a:off x="643468" y="4495800"/>
            <a:ext cx="6295313" cy="1166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Multiple units deployment: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Spatial distribution of the measured parameters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Heat map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F19C69-4046-4B21-85AA-FB60F1A024CA}"/>
              </a:ext>
            </a:extLst>
          </p:cNvPr>
          <p:cNvSpPr/>
          <p:nvPr/>
        </p:nvSpPr>
        <p:spPr>
          <a:xfrm>
            <a:off x="715809" y="3200400"/>
            <a:ext cx="5380191" cy="797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Single unit: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Time series of the measured parameters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0834DF-D4BE-4072-8B8C-3BDAB8DE6417}"/>
              </a:ext>
            </a:extLst>
          </p:cNvPr>
          <p:cNvSpPr/>
          <p:nvPr/>
        </p:nvSpPr>
        <p:spPr>
          <a:xfrm>
            <a:off x="734720" y="1600200"/>
            <a:ext cx="3608680" cy="1166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Operation Dashboard: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Send command to sensor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Download formatted data</a:t>
            </a:r>
          </a:p>
        </p:txBody>
      </p:sp>
    </p:spTree>
    <p:extLst>
      <p:ext uri="{BB962C8B-B14F-4D97-AF65-F5344CB8AC3E}">
        <p14:creationId xmlns:p14="http://schemas.microsoft.com/office/powerpoint/2010/main" val="4284415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76CF035-D6AD-420D-B815-9ED2594F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81635"/>
            <a:ext cx="10515600" cy="13716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Signaling the Health of Tree-pit Soil</a:t>
            </a:r>
            <a:endParaRPr lang="zh-CN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EF6242-91B4-45F9-8B98-93043DD90879}"/>
              </a:ext>
            </a:extLst>
          </p:cNvPr>
          <p:cNvSpPr/>
          <p:nvPr/>
        </p:nvSpPr>
        <p:spPr>
          <a:xfrm>
            <a:off x="3586395" y="3200400"/>
            <a:ext cx="5171608" cy="1008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Any questions or suggestions?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67FDCE-33D6-4BFF-A52C-E12840041F43}"/>
              </a:ext>
            </a:extLst>
          </p:cNvPr>
          <p:cNvSpPr/>
          <p:nvPr/>
        </p:nvSpPr>
        <p:spPr>
          <a:xfrm>
            <a:off x="2295176" y="2236113"/>
            <a:ext cx="77540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Light" charset="0"/>
                <a:cs typeface="Arial" panose="020B0604020202020204" pitchFamily="34" charset="0"/>
              </a:rPr>
              <a:t>EECS E4764 Fall ‘1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Light" charset="0"/>
                <a:cs typeface="Arial" panose="020B0604020202020204" pitchFamily="34" charset="0"/>
              </a:rPr>
              <a:t>9</a:t>
            </a:r>
            <a:r>
              <a:rPr kumimoji="0" lang="de-DE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Light" charset="0"/>
                <a:cs typeface="Arial" panose="020B0604020202020204" pitchFamily="34" charset="0"/>
              </a:rPr>
              <a:t> IoT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Light" charset="0"/>
                <a:cs typeface="Arial" panose="020B0604020202020204" pitchFamily="34" charset="0"/>
              </a:rPr>
              <a:t>- Intelligent Connected Systems</a:t>
            </a:r>
          </a:p>
        </p:txBody>
      </p:sp>
    </p:spTree>
    <p:extLst>
      <p:ext uri="{BB962C8B-B14F-4D97-AF65-F5344CB8AC3E}">
        <p14:creationId xmlns:p14="http://schemas.microsoft.com/office/powerpoint/2010/main" val="236983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emplate" id="{850CDB3C-BA1D-4CCB-81AF-F90A64843FC9}" vid="{5215F5FA-8D97-4901-B1AB-DFB7825CA036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3185</TotalTime>
  <Words>275</Words>
  <Application>Microsoft Macintosh PowerPoint</Application>
  <PresentationFormat>宽屏</PresentationFormat>
  <Paragraphs>59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DengXian</vt:lpstr>
      <vt:lpstr>DengXian Light</vt:lpstr>
      <vt:lpstr>黑体</vt:lpstr>
      <vt:lpstr>宋体</vt:lpstr>
      <vt:lpstr>Segoe Light</vt:lpstr>
      <vt:lpstr>Arial</vt:lpstr>
      <vt:lpstr>Calibri</vt:lpstr>
      <vt:lpstr>Times New Roman</vt:lpstr>
      <vt:lpstr>Office 主题</vt:lpstr>
      <vt:lpstr>1_Office 主题</vt:lpstr>
      <vt:lpstr>Signaling the Health of Tree-pit Soil</vt:lpstr>
      <vt:lpstr>Background</vt:lpstr>
      <vt:lpstr>System Diagram</vt:lpstr>
      <vt:lpstr>Outcomes</vt:lpstr>
      <vt:lpstr>Outcomes</vt:lpstr>
      <vt:lpstr>Signaling the Health of Tree-pit Soil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110</cp:revision>
  <dcterms:created xsi:type="dcterms:W3CDTF">2018-04-22T01:26:48Z</dcterms:created>
  <dcterms:modified xsi:type="dcterms:W3CDTF">2019-10-28T18:44:22Z</dcterms:modified>
</cp:coreProperties>
</file>